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4" r:id="rId1"/>
    <p:sldMasterId id="2147483746" r:id="rId2"/>
  </p:sldMasterIdLst>
  <p:notesMasterIdLst>
    <p:notesMasterId r:id="rId16"/>
  </p:notesMasterIdLst>
  <p:sldIdLst>
    <p:sldId id="272" r:id="rId3"/>
    <p:sldId id="275" r:id="rId4"/>
    <p:sldId id="265" r:id="rId5"/>
    <p:sldId id="276" r:id="rId6"/>
    <p:sldId id="273" r:id="rId7"/>
    <p:sldId id="266" r:id="rId8"/>
    <p:sldId id="267" r:id="rId9"/>
    <p:sldId id="274" r:id="rId10"/>
    <p:sldId id="268" r:id="rId11"/>
    <p:sldId id="277" r:id="rId12"/>
    <p:sldId id="271" r:id="rId13"/>
    <p:sldId id="269" r:id="rId14"/>
    <p:sldId id="270" r:id="rId15"/>
  </p:sldIdLst>
  <p:sldSz cx="12192000" cy="6858000"/>
  <p:notesSz cx="6858000" cy="9144000"/>
  <p:embeddedFontLst>
    <p:embeddedFont>
      <p:font typeface="Bahnschrift Light Condensed" panose="020B0502040204020203" pitchFamily="3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Bahnschrift Condensed" panose="020B0502040204020203" pitchFamily="34" charset="0"/>
      <p:regular r:id="rId24"/>
      <p:bold r:id="rId25"/>
    </p:embeddedFont>
    <p:embeddedFont>
      <p:font typeface="Franklin Gothic Book" panose="020B0604020202020204" charset="0"/>
      <p:regular r:id="rId26"/>
      <p:italic r:id="rId27"/>
    </p:embeddedFont>
    <p:embeddedFont>
      <p:font typeface="Wingdings 2" panose="05020102010507070707" pitchFamily="18" charset="2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86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8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56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47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18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546390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66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3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796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361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277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891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20181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67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9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33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7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142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9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3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27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8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0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6178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ck.ru/F2j4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Bahnschrift Condensed" panose="020B0502040204020203" pitchFamily="34" charset="0"/>
              </a:rPr>
              <a:t>PROJECT REALITY</a:t>
            </a:r>
            <a:endParaRPr lang="ru-RU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20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9300" y="308689"/>
            <a:ext cx="655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latin typeface="Bahnschrift Condensed" panose="020B0502040204020203" pitchFamily="34" charset="0"/>
              </a:rPr>
              <a:t>Графика. </a:t>
            </a:r>
            <a:r>
              <a:rPr lang="ru-RU" sz="6000" dirty="0" smtClean="0">
                <a:latin typeface="Bahnschrift Condensed" panose="020B0502040204020203" pitchFamily="34" charset="0"/>
              </a:rPr>
              <a:t>Предметы</a:t>
            </a:r>
          </a:p>
          <a:p>
            <a:endParaRPr lang="ru-RU" sz="6000" dirty="0" smtClean="0">
              <a:latin typeface="Bahnschrift Condensed" panose="020B0502040204020203" pitchFamily="34" charset="0"/>
            </a:endParaRPr>
          </a:p>
          <a:p>
            <a:endParaRPr lang="ru-RU" sz="6000" dirty="0" smtClean="0">
              <a:latin typeface="Bahnschrift Condensed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87" y="4466675"/>
            <a:ext cx="7298551" cy="54844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87" y="1251872"/>
            <a:ext cx="8653468" cy="97595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87" y="2506021"/>
            <a:ext cx="8650648" cy="75772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87" y="3541936"/>
            <a:ext cx="4418058" cy="64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7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9300" y="308689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latin typeface="Bahnschrift Condensed" panose="020B0502040204020203" pitchFamily="34" charset="0"/>
              </a:rPr>
              <a:t>Музыка</a:t>
            </a:r>
          </a:p>
        </p:txBody>
      </p:sp>
      <p:pic>
        <p:nvPicPr>
          <p:cNvPr id="3" name="sound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0900" y="2438400"/>
            <a:ext cx="3098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5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9300" y="308689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latin typeface="Bahnschrift Condensed" panose="020B0502040204020203" pitchFamily="34" charset="0"/>
              </a:rPr>
              <a:t>Геймплей и механики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9300" y="1324352"/>
            <a:ext cx="1092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Bahnschrift Light Condensed" panose="020B0502040204020203" pitchFamily="34" charset="0"/>
              </a:rPr>
              <a:t>Крафт инструментов из ресурсов</a:t>
            </a:r>
            <a:endParaRPr lang="ru-RU" sz="3200" dirty="0" smtClean="0">
              <a:latin typeface="Bahnschrift Ligh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Bahnschrift Light Condensed" panose="020B0502040204020203" pitchFamily="34" charset="0"/>
              </a:rPr>
              <a:t>Рецепты разбросаны по уровням</a:t>
            </a:r>
            <a:endParaRPr lang="ru-RU" sz="3200" dirty="0" smtClean="0">
              <a:latin typeface="Bahnschrift Ligh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Bahnschrift Light Condensed" panose="020B0502040204020203" pitchFamily="34" charset="0"/>
              </a:rPr>
              <a:t>Более стабильная и привычная система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>
              <a:latin typeface="Bahnschrift Light Condensed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" y="3125986"/>
            <a:ext cx="5305425" cy="29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6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9300" y="308689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latin typeface="Bahnschrift Condensed" panose="020B0502040204020203" pitchFamily="34" charset="0"/>
              </a:rPr>
              <a:t>Сюжет</a:t>
            </a:r>
          </a:p>
        </p:txBody>
      </p:sp>
      <p:pic>
        <p:nvPicPr>
          <p:cNvPr id="4" name="Google Shape;21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3700" y="1527552"/>
            <a:ext cx="4098548" cy="40985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203700" y="5626100"/>
            <a:ext cx="4098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smtClean="0">
                <a:solidFill>
                  <a:schemeClr val="tx1"/>
                </a:solidFill>
                <a:latin typeface="Bahnschrift Light Condensed" panose="020B0502040204020203" pitchFamily="34" charset="0"/>
                <a:hlinkClick r:id="rId3"/>
              </a:rPr>
              <a:t>www.clck.ru/F2j4G</a:t>
            </a:r>
            <a:endParaRPr lang="en-US" sz="3200" dirty="0" smtClean="0">
              <a:solidFill>
                <a:schemeClr val="tx1"/>
              </a:solidFill>
              <a:latin typeface="Bahnschrift Light Condensed" panose="020B0502040204020203" pitchFamily="34" charset="0"/>
            </a:endParaRPr>
          </a:p>
          <a:p>
            <a:pPr lvl="0" algn="ctr"/>
            <a:endParaRPr lang="en-US" sz="3200" dirty="0" smtClean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13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8" y="1485900"/>
            <a:ext cx="11458222" cy="1933575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8" y="4686300"/>
            <a:ext cx="11458222" cy="1933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9300" y="308689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latin typeface="Bahnschrift Condensed" panose="020B0502040204020203" pitchFamily="34" charset="0"/>
              </a:rPr>
              <a:t>Графика. Локации</a:t>
            </a:r>
            <a:endParaRPr lang="ru-RU" sz="6000" dirty="0">
              <a:latin typeface="Bahnschrift Condensed" panose="020B05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157" y="2514817"/>
            <a:ext cx="4572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9300" y="308689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latin typeface="Bahnschrift Condensed" panose="020B0502040204020203" pitchFamily="34" charset="0"/>
              </a:rPr>
              <a:t>Графика. Локации</a:t>
            </a:r>
            <a:endParaRPr lang="ru-RU" sz="6000" dirty="0">
              <a:latin typeface="Bahnschrift Condensed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3"/>
          <a:stretch/>
        </p:blipFill>
        <p:spPr>
          <a:xfrm>
            <a:off x="2019300" y="2235200"/>
            <a:ext cx="9130816" cy="388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4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9300" y="308689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latin typeface="Bahnschrift Condensed" panose="020B0502040204020203" pitchFamily="34" charset="0"/>
              </a:rPr>
              <a:t>Графика. Локации</a:t>
            </a:r>
            <a:endParaRPr lang="ru-RU" sz="6000" dirty="0">
              <a:latin typeface="Bahnschrift Condensed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99" y="2120900"/>
            <a:ext cx="10955865" cy="308133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73" y="2120900"/>
            <a:ext cx="1643379" cy="287591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99" y="3558857"/>
            <a:ext cx="159773" cy="146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5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9300" y="308689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latin typeface="Bahnschrift Condensed" panose="020B0502040204020203" pitchFamily="34" charset="0"/>
              </a:rPr>
              <a:t>Графика. Локации</a:t>
            </a:r>
            <a:endParaRPr lang="ru-RU" sz="6000" dirty="0">
              <a:latin typeface="Bahnschrift Condensed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89452"/>
            <a:ext cx="87884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8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9300" y="308689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latin typeface="Bahnschrift Condensed" panose="020B0502040204020203" pitchFamily="34" charset="0"/>
              </a:rPr>
              <a:t>Графика. Персонажи</a:t>
            </a:r>
          </a:p>
        </p:txBody>
      </p:sp>
      <p:pic>
        <p:nvPicPr>
          <p:cNvPr id="3" name="Google Shape;191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0505" y="1514821"/>
            <a:ext cx="4590062" cy="2613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9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200" y="3613705"/>
            <a:ext cx="10680700" cy="2823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13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9300" y="308689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latin typeface="Bahnschrift Condensed" panose="020B0502040204020203" pitchFamily="34" charset="0"/>
              </a:rPr>
              <a:t>Графика. Персонажи</a:t>
            </a:r>
          </a:p>
        </p:txBody>
      </p:sp>
      <p:pic>
        <p:nvPicPr>
          <p:cNvPr id="4" name="Google Shape;198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0801" y="1324352"/>
            <a:ext cx="10020300" cy="605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38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9300" y="308689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latin typeface="Bahnschrift Condensed" panose="020B0502040204020203" pitchFamily="34" charset="0"/>
              </a:rPr>
              <a:t>Графика. Персонажи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06" y="2189919"/>
            <a:ext cx="10922814" cy="341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2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9300" y="308689"/>
            <a:ext cx="6553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latin typeface="Bahnschrift Condensed" panose="020B0502040204020203" pitchFamily="34" charset="0"/>
              </a:rPr>
              <a:t>Графика. </a:t>
            </a:r>
            <a:r>
              <a:rPr lang="ru-RU" sz="6000" dirty="0" smtClean="0">
                <a:latin typeface="Bahnschrift Condensed" panose="020B0502040204020203" pitchFamily="34" charset="0"/>
              </a:rPr>
              <a:t>Персонажи</a:t>
            </a:r>
          </a:p>
          <a:p>
            <a:endParaRPr lang="ru-RU" sz="6000" dirty="0" smtClean="0">
              <a:latin typeface="Bahnschrift Condensed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1324352"/>
            <a:ext cx="16333607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0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48</Words>
  <Application>Microsoft Office PowerPoint</Application>
  <PresentationFormat>Широкоэкранный</PresentationFormat>
  <Paragraphs>17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Bahnschrift Light Condensed</vt:lpstr>
      <vt:lpstr>Calibri</vt:lpstr>
      <vt:lpstr>Calibri Light</vt:lpstr>
      <vt:lpstr>Bahnschrift Condensed</vt:lpstr>
      <vt:lpstr>Franklin Gothic Book</vt:lpstr>
      <vt:lpstr>Arial</vt:lpstr>
      <vt:lpstr>Wingdings 2</vt:lpstr>
      <vt:lpstr>HDOfficeLightV0</vt:lpstr>
      <vt:lpstr>Crop</vt:lpstr>
      <vt:lpstr>PROJECT REALITY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Omerkaa</dc:creator>
  <cp:lastModifiedBy>androzeda@gmail.com</cp:lastModifiedBy>
  <cp:revision>15</cp:revision>
  <dcterms:modified xsi:type="dcterms:W3CDTF">2019-03-01T21:39:02Z</dcterms:modified>
</cp:coreProperties>
</file>